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030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308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98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379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801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16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086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3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125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786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486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622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4F676-12C2-488C-B58D-5A0926D78932}" type="datetimeFigureOut">
              <a:rPr lang="en-NZ" smtClean="0"/>
              <a:t>13/01/2021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37F9-E2C0-4DEF-99C5-5A22C7CA9A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160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90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ensington Hospital">
      <a:dk1>
        <a:sysClr val="windowText" lastClr="000000"/>
      </a:dk1>
      <a:lt1>
        <a:sysClr val="window" lastClr="FFFFFF"/>
      </a:lt1>
      <a:dk2>
        <a:srgbClr val="0039A6"/>
      </a:dk2>
      <a:lt2>
        <a:srgbClr val="E7E8E9"/>
      </a:lt2>
      <a:accent1>
        <a:srgbClr val="0094B3"/>
      </a:accent1>
      <a:accent2>
        <a:srgbClr val="C3009E"/>
      </a:accent2>
      <a:accent3>
        <a:srgbClr val="FFC000"/>
      </a:accent3>
      <a:accent4>
        <a:srgbClr val="0039A6"/>
      </a:accent4>
      <a:accent5>
        <a:srgbClr val="818A8F"/>
      </a:accent5>
      <a:accent6>
        <a:srgbClr val="A5ACAF"/>
      </a:accent6>
      <a:hlink>
        <a:srgbClr val="0039A6"/>
      </a:hlink>
      <a:folHlink>
        <a:srgbClr val="0039A6"/>
      </a:folHlink>
    </a:clrScheme>
    <a:fontScheme name="Kensington Hospit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4 Portrait Blank.potx" id="{010D9F8A-34ED-4AF8-8556-982DEF2E1FFF}" vid="{480EE016-1774-48EB-91AA-75808AF0D3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Portrait Blank</Template>
  <TotalTime>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Hawkins</dc:creator>
  <cp:lastModifiedBy>Tracey Hawkins</cp:lastModifiedBy>
  <cp:revision>1</cp:revision>
  <cp:lastPrinted>2019-09-16T04:24:38Z</cp:lastPrinted>
  <dcterms:created xsi:type="dcterms:W3CDTF">2021-01-12T22:18:30Z</dcterms:created>
  <dcterms:modified xsi:type="dcterms:W3CDTF">2021-01-12T22:19:03Z</dcterms:modified>
</cp:coreProperties>
</file>